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notesMasterIdLst>
    <p:notesMasterId r:id="rId10"/>
  </p:notesMasterIdLst>
  <p:handoutMasterIdLst>
    <p:handoutMasterId r:id="rId11"/>
  </p:handoutMasterIdLst>
  <p:sldIdLst>
    <p:sldId id="325" r:id="rId2"/>
    <p:sldId id="334" r:id="rId3"/>
    <p:sldId id="335" r:id="rId4"/>
    <p:sldId id="336" r:id="rId5"/>
    <p:sldId id="337" r:id="rId6"/>
    <p:sldId id="340" r:id="rId7"/>
    <p:sldId id="338" r:id="rId8"/>
    <p:sldId id="339" r:id="rId9"/>
  </p:sldIdLst>
  <p:sldSz cx="12192000" cy="6858000"/>
  <p:notesSz cx="6858000" cy="93138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izabeth Nofs" initials="EN" lastIdx="0" clrIdx="0">
    <p:extLst>
      <p:ext uri="{19B8F6BF-5375-455C-9EA6-DF929625EA0E}">
        <p15:presenceInfo xmlns:p15="http://schemas.microsoft.com/office/powerpoint/2012/main" userId="Elizabeth Nof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5AD23"/>
    <a:srgbClr val="FFCC00"/>
    <a:srgbClr val="FFFFFF"/>
    <a:srgbClr val="698829"/>
    <a:srgbClr val="FF6600"/>
    <a:srgbClr val="522E11"/>
    <a:srgbClr val="977D5D"/>
    <a:srgbClr val="FFE9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560" autoAdjust="0"/>
    <p:restoredTop sz="94249" autoAdjust="0"/>
  </p:normalViewPr>
  <p:slideViewPr>
    <p:cSldViewPr snapToGrid="0">
      <p:cViewPr varScale="1">
        <p:scale>
          <a:sx n="71" d="100"/>
          <a:sy n="71" d="100"/>
        </p:scale>
        <p:origin x="72" y="77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50" d="100"/>
          <a:sy n="50" d="100"/>
        </p:scale>
        <p:origin x="2796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D1088E7-5F7F-4031-A329-F390F0AB14D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2098" cy="466618"/>
          </a:xfrm>
          <a:prstGeom prst="rect">
            <a:avLst/>
          </a:prstGeom>
        </p:spPr>
        <p:txBody>
          <a:bodyPr vert="horz" lIns="87407" tIns="43704" rIns="87407" bIns="43704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8A62A4-785F-4E82-A874-CFC43419259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47246"/>
            <a:ext cx="2972098" cy="466617"/>
          </a:xfrm>
          <a:prstGeom prst="rect">
            <a:avLst/>
          </a:prstGeom>
        </p:spPr>
        <p:txBody>
          <a:bodyPr vert="horz" lIns="87407" tIns="43704" rIns="87407" bIns="43704" rtlCol="0" anchor="b"/>
          <a:lstStyle>
            <a:lvl1pPr algn="l">
              <a:defRPr sz="1100"/>
            </a:lvl1pPr>
          </a:lstStyle>
          <a:p>
            <a:r>
              <a:rPr lang="en-US"/>
              <a:t>Prayer of Saint Francis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311F0D-CFC9-4AD3-8747-EFAF0B19C0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414" y="8847246"/>
            <a:ext cx="2972098" cy="466617"/>
          </a:xfrm>
          <a:prstGeom prst="rect">
            <a:avLst/>
          </a:prstGeom>
        </p:spPr>
        <p:txBody>
          <a:bodyPr vert="horz" lIns="87407" tIns="43704" rIns="87407" bIns="43704" rtlCol="0" anchor="b"/>
          <a:lstStyle>
            <a:lvl1pPr algn="r">
              <a:defRPr sz="1100"/>
            </a:lvl1pPr>
          </a:lstStyle>
          <a:p>
            <a:fld id="{146D4309-5938-4743-8CB3-CEB773F33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86383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2098" cy="466618"/>
          </a:xfrm>
          <a:prstGeom prst="rect">
            <a:avLst/>
          </a:prstGeom>
        </p:spPr>
        <p:txBody>
          <a:bodyPr vert="horz" lIns="87407" tIns="43704" rIns="87407" bIns="43704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414" y="0"/>
            <a:ext cx="2972098" cy="466618"/>
          </a:xfrm>
          <a:prstGeom prst="rect">
            <a:avLst/>
          </a:prstGeom>
        </p:spPr>
        <p:txBody>
          <a:bodyPr vert="horz" lIns="87407" tIns="43704" rIns="87407" bIns="43704" rtlCol="0"/>
          <a:lstStyle>
            <a:lvl1pPr algn="r">
              <a:defRPr sz="1100"/>
            </a:lvl1pPr>
          </a:lstStyle>
          <a:p>
            <a:fld id="{9AA98D4C-29D6-4E01-A16D-4846726C3EF7}" type="datetimeFigureOut">
              <a:rPr lang="en-US" smtClean="0"/>
              <a:t>12/30/2020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35000" y="1163638"/>
            <a:ext cx="5588000" cy="3143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7407" tIns="43704" rIns="87407" bIns="4370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6098" y="4482914"/>
            <a:ext cx="5485805" cy="3666717"/>
          </a:xfrm>
          <a:prstGeom prst="rect">
            <a:avLst/>
          </a:prstGeom>
        </p:spPr>
        <p:txBody>
          <a:bodyPr vert="horz" lIns="87407" tIns="43704" rIns="87407" bIns="43704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7246"/>
            <a:ext cx="2972098" cy="466617"/>
          </a:xfrm>
          <a:prstGeom prst="rect">
            <a:avLst/>
          </a:prstGeom>
        </p:spPr>
        <p:txBody>
          <a:bodyPr vert="horz" lIns="87407" tIns="43704" rIns="87407" bIns="43704" rtlCol="0" anchor="b"/>
          <a:lstStyle>
            <a:lvl1pPr algn="l">
              <a:defRPr sz="1100"/>
            </a:lvl1pPr>
          </a:lstStyle>
          <a:p>
            <a:r>
              <a:rPr lang="en-US"/>
              <a:t>Prayer of Saint Francis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414" y="8847246"/>
            <a:ext cx="2972098" cy="466617"/>
          </a:xfrm>
          <a:prstGeom prst="rect">
            <a:avLst/>
          </a:prstGeom>
        </p:spPr>
        <p:txBody>
          <a:bodyPr vert="horz" lIns="87407" tIns="43704" rIns="87407" bIns="43704" rtlCol="0" anchor="b"/>
          <a:lstStyle>
            <a:lvl1pPr algn="r">
              <a:defRPr sz="1100"/>
            </a:lvl1pPr>
          </a:lstStyle>
          <a:p>
            <a:fld id="{54E905FF-9ADE-44F8-8542-D0814F4F6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448603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E905FF-9ADE-44F8-8542-D0814F4F6386}" type="slidenum">
              <a:rPr lang="en-US" smtClean="0"/>
              <a:t>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D641C2-A9C3-41A1-835C-F7F8F04C23E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Prayer of Saint Francis</a:t>
            </a:r>
          </a:p>
        </p:txBody>
      </p:sp>
    </p:spTree>
    <p:extLst>
      <p:ext uri="{BB962C8B-B14F-4D97-AF65-F5344CB8AC3E}">
        <p14:creationId xmlns:p14="http://schemas.microsoft.com/office/powerpoint/2010/main" val="1621916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E905FF-9ADE-44F8-8542-D0814F4F6386}" type="slidenum">
              <a:rPr lang="en-US" smtClean="0"/>
              <a:t>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D641C2-A9C3-41A1-835C-F7F8F04C23E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Prayer of Saint Francis</a:t>
            </a:r>
          </a:p>
        </p:txBody>
      </p:sp>
    </p:spTree>
    <p:extLst>
      <p:ext uri="{BB962C8B-B14F-4D97-AF65-F5344CB8AC3E}">
        <p14:creationId xmlns:p14="http://schemas.microsoft.com/office/powerpoint/2010/main" val="1545888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E905FF-9ADE-44F8-8542-D0814F4F6386}" type="slidenum">
              <a:rPr lang="en-US" smtClean="0"/>
              <a:t>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D641C2-A9C3-41A1-835C-F7F8F04C23E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Prayer of Saint Francis</a:t>
            </a:r>
          </a:p>
        </p:txBody>
      </p:sp>
    </p:spTree>
    <p:extLst>
      <p:ext uri="{BB962C8B-B14F-4D97-AF65-F5344CB8AC3E}">
        <p14:creationId xmlns:p14="http://schemas.microsoft.com/office/powerpoint/2010/main" val="39721641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E905FF-9ADE-44F8-8542-D0814F4F6386}" type="slidenum">
              <a:rPr lang="en-US" smtClean="0"/>
              <a:t>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D641C2-A9C3-41A1-835C-F7F8F04C23E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Prayer of Saint Francis</a:t>
            </a:r>
          </a:p>
        </p:txBody>
      </p:sp>
    </p:spTree>
    <p:extLst>
      <p:ext uri="{BB962C8B-B14F-4D97-AF65-F5344CB8AC3E}">
        <p14:creationId xmlns:p14="http://schemas.microsoft.com/office/powerpoint/2010/main" val="29158801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E905FF-9ADE-44F8-8542-D0814F4F6386}" type="slidenum">
              <a:rPr lang="en-US" smtClean="0"/>
              <a:t>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D641C2-A9C3-41A1-835C-F7F8F04C23E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Prayer of Saint Francis</a:t>
            </a:r>
          </a:p>
        </p:txBody>
      </p:sp>
    </p:spTree>
    <p:extLst>
      <p:ext uri="{BB962C8B-B14F-4D97-AF65-F5344CB8AC3E}">
        <p14:creationId xmlns:p14="http://schemas.microsoft.com/office/powerpoint/2010/main" val="17797155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E905FF-9ADE-44F8-8542-D0814F4F6386}" type="slidenum">
              <a:rPr lang="en-US" smtClean="0"/>
              <a:t>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D641C2-A9C3-41A1-835C-F7F8F04C23E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Prayer of Saint Francis</a:t>
            </a:r>
          </a:p>
        </p:txBody>
      </p:sp>
    </p:spTree>
    <p:extLst>
      <p:ext uri="{BB962C8B-B14F-4D97-AF65-F5344CB8AC3E}">
        <p14:creationId xmlns:p14="http://schemas.microsoft.com/office/powerpoint/2010/main" val="18826681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E905FF-9ADE-44F8-8542-D0814F4F6386}" type="slidenum">
              <a:rPr lang="en-US" smtClean="0"/>
              <a:t>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D641C2-A9C3-41A1-835C-F7F8F04C23E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Prayer of Saint Francis</a:t>
            </a:r>
          </a:p>
        </p:txBody>
      </p:sp>
    </p:spTree>
    <p:extLst>
      <p:ext uri="{BB962C8B-B14F-4D97-AF65-F5344CB8AC3E}">
        <p14:creationId xmlns:p14="http://schemas.microsoft.com/office/powerpoint/2010/main" val="20593172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E905FF-9ADE-44F8-8542-D0814F4F6386}" type="slidenum">
              <a:rPr lang="en-US" smtClean="0"/>
              <a:t>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D641C2-A9C3-41A1-835C-F7F8F04C23E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Prayer of Saint Francis</a:t>
            </a:r>
          </a:p>
        </p:txBody>
      </p:sp>
    </p:spTree>
    <p:extLst>
      <p:ext uri="{BB962C8B-B14F-4D97-AF65-F5344CB8AC3E}">
        <p14:creationId xmlns:p14="http://schemas.microsoft.com/office/powerpoint/2010/main" val="2003207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9E5B1-CC61-4A0C-89DF-43ABAE1ED6C4}" type="datetime1">
              <a:rPr lang="en-US" smtClean="0"/>
              <a:t>12/30/2020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D64865E8-3BDA-4168-B066-B8D6194C465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31B1CF7-A309-4A7F-BB65-5122A64B84D5}"/>
              </a:ext>
            </a:extLst>
          </p:cNvPr>
          <p:cNvSpPr/>
          <p:nvPr userDrawn="1"/>
        </p:nvSpPr>
        <p:spPr>
          <a:xfrm>
            <a:off x="331304" y="212035"/>
            <a:ext cx="11529392" cy="6509440"/>
          </a:xfrm>
          <a:prstGeom prst="roundRect">
            <a:avLst>
              <a:gd name="adj" fmla="val 5063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cmpd="thickThin">
                <a:solidFill>
                  <a:schemeClr val="accent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662991429"/>
      </p:ext>
    </p:extLst>
  </p:cSld>
  <p:clrMapOvr>
    <a:masterClrMapping/>
  </p:clrMapOvr>
  <p:transition spd="slow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03913-FD05-456A-AE5D-46B5E8D7924F}" type="datetime1">
              <a:rPr lang="en-US" smtClean="0"/>
              <a:t>12/30/2020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865E8-3BDA-4168-B066-B8D6194C4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199916"/>
      </p:ext>
    </p:extLst>
  </p:cSld>
  <p:clrMapOvr>
    <a:masterClrMapping/>
  </p:clrMapOvr>
  <p:transition spd="slow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F107A-FFBC-4BC4-B59E-D67CABDDEC3A}" type="datetime1">
              <a:rPr lang="en-US" smtClean="0"/>
              <a:t>12/30/2020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D64865E8-3BDA-4168-B066-B8D6194C4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0971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F107A-FFBC-4BC4-B59E-D67CABDDEC3A}" type="datetime1">
              <a:rPr lang="en-US" smtClean="0"/>
              <a:t>12/30/2020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D64865E8-3BDA-4168-B066-B8D6194C4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012202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F107A-FFBC-4BC4-B59E-D67CABDDEC3A}" type="datetime1">
              <a:rPr lang="en-US" smtClean="0"/>
              <a:t>12/30/2020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D64865E8-3BDA-4168-B066-B8D6194C465F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37080655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F107A-FFBC-4BC4-B59E-D67CABDDEC3A}" type="datetime1">
              <a:rPr lang="en-US" smtClean="0"/>
              <a:t>12/30/2020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D64865E8-3BDA-4168-B066-B8D6194C4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172501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F107A-FFBC-4BC4-B59E-D67CABDDEC3A}" type="datetime1">
              <a:rPr lang="en-US" smtClean="0"/>
              <a:t>12/30/2020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865E8-3BDA-4168-B066-B8D6194C4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160642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F107A-FFBC-4BC4-B59E-D67CABDDEC3A}" type="datetime1">
              <a:rPr lang="en-US" smtClean="0"/>
              <a:t>12/30/2020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865E8-3BDA-4168-B066-B8D6194C4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777519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42E8A-E426-4113-8DF9-D4AD8C7463AD}" type="datetime1">
              <a:rPr lang="en-US" smtClean="0"/>
              <a:t>12/30/2020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865E8-3BDA-4168-B066-B8D6194C4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09639"/>
      </p:ext>
    </p:extLst>
  </p:cSld>
  <p:clrMapOvr>
    <a:masterClrMapping/>
  </p:clrMapOvr>
  <p:transition spd="slow"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F5282F20-F9AC-444E-A1AA-963E6717709B}" type="datetime1">
              <a:rPr lang="en-US" smtClean="0"/>
              <a:t>12/30/2020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D64865E8-3BDA-4168-B066-B8D6194C4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64495"/>
      </p:ext>
    </p:extLst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CD68E-EDAC-4C67-AE39-3511E398D339}" type="datetime1">
              <a:rPr lang="en-US" smtClean="0"/>
              <a:t>12/30/2020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865E8-3BDA-4168-B066-B8D6194C465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AB94DD3-8597-493E-B1D7-73A6D5D05119}"/>
              </a:ext>
            </a:extLst>
          </p:cNvPr>
          <p:cNvSpPr/>
          <p:nvPr userDrawn="1"/>
        </p:nvSpPr>
        <p:spPr>
          <a:xfrm>
            <a:off x="331304" y="212035"/>
            <a:ext cx="11529392" cy="6509440"/>
          </a:xfrm>
          <a:prstGeom prst="roundRect">
            <a:avLst>
              <a:gd name="adj" fmla="val 5063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cmpd="thickThin">
                <a:solidFill>
                  <a:schemeClr val="accent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575339558"/>
      </p:ext>
    </p:extLst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D03D9-1065-4CC4-9A05-84649DAFF62A}" type="datetime1">
              <a:rPr lang="en-US" smtClean="0"/>
              <a:t>12/30/2020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D64865E8-3BDA-4168-B066-B8D6194C4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861469"/>
      </p:ext>
    </p:extLst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ltGray">
          <a:xfrm>
            <a:off x="1434664" y="736886"/>
            <a:ext cx="10065078" cy="109728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680320" y="736886"/>
            <a:ext cx="782912" cy="109728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376" y="753228"/>
            <a:ext cx="9594366" cy="1080938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99684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245286"/>
      </p:ext>
    </p:extLst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1_Two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ltGray">
          <a:xfrm>
            <a:off x="1434664" y="736886"/>
            <a:ext cx="10065078" cy="109728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680320" y="736886"/>
            <a:ext cx="782912" cy="109728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376" y="753228"/>
            <a:ext cx="9594366" cy="1080938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99684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661230"/>
      </p:ext>
    </p:extLst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22D6-4A96-4955-A3AD-6FE7D4807654}" type="datetime1">
              <a:rPr lang="en-US" smtClean="0"/>
              <a:t>12/30/2020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865E8-3BDA-4168-B066-B8D6194C4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31083"/>
      </p:ext>
    </p:extLst>
  </p:cSld>
  <p:clrMapOvr>
    <a:masterClrMapping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5DD94-5451-4700-83C0-EC34F94DA3B9}" type="datetime1">
              <a:rPr lang="en-US" smtClean="0"/>
              <a:t>12/30/2020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865E8-3BDA-4168-B066-B8D6194C4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652939"/>
      </p:ext>
    </p:extLst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91BDB-FD50-4D98-85A6-9E60E3E460A3}" type="datetime1">
              <a:rPr lang="en-US" smtClean="0"/>
              <a:t>12/30/2020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865E8-3BDA-4168-B066-B8D6194C4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160242"/>
      </p:ext>
    </p:extLst>
  </p:cSld>
  <p:clrMapOvr>
    <a:masterClrMapping/>
  </p:clrMapOvr>
  <p:transition spd="slow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326DA-B80E-4A01-BD6D-CEB38655B511}" type="datetime1">
              <a:rPr lang="en-US" smtClean="0"/>
              <a:t>12/30/2020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865E8-3BDA-4168-B066-B8D6194C4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531265"/>
      </p:ext>
    </p:extLst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20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F107A-FFBC-4BC4-B59E-D67CABDDEC3A}" type="datetime1">
              <a:rPr lang="en-US" smtClean="0"/>
              <a:t>12/30/2020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4865E8-3BDA-4168-B066-B8D6194C4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1913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32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</p:sldLayoutIdLst>
  <p:transition spd="slow">
    <p:wipe dir="r"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5BBBB29C-14BB-4D8D-BECC-04E08CBDC0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61" b="-1"/>
          <a:stretch/>
        </p:blipFill>
        <p:spPr>
          <a:xfrm>
            <a:off x="303426" y="212032"/>
            <a:ext cx="11585148" cy="640713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AD37A35-B938-42AF-9F95-7F883BBD79F1}"/>
              </a:ext>
            </a:extLst>
          </p:cNvPr>
          <p:cNvSpPr/>
          <p:nvPr/>
        </p:nvSpPr>
        <p:spPr bwMode="ltGray">
          <a:xfrm>
            <a:off x="1434664" y="736886"/>
            <a:ext cx="10065078" cy="109728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085A3C-5CD2-4191-8F47-C05F0DFBECB4}"/>
              </a:ext>
            </a:extLst>
          </p:cNvPr>
          <p:cNvSpPr/>
          <p:nvPr/>
        </p:nvSpPr>
        <p:spPr>
          <a:xfrm>
            <a:off x="680320" y="736886"/>
            <a:ext cx="782912" cy="1097280"/>
          </a:xfrm>
          <a:prstGeom prst="rect">
            <a:avLst/>
          </a:prstGeom>
          <a:solidFill>
            <a:srgbClr val="FF9900"/>
          </a:solidFill>
          <a:ln>
            <a:solidFill>
              <a:srgbClr val="FFCC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FA1FCA8-7739-4FBB-8528-FA9BBF318CC0}"/>
              </a:ext>
            </a:extLst>
          </p:cNvPr>
          <p:cNvSpPr/>
          <p:nvPr/>
        </p:nvSpPr>
        <p:spPr>
          <a:xfrm>
            <a:off x="1810815" y="185481"/>
            <a:ext cx="90663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0" dirty="0">
                <a:ln w="38100"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  <a:ea typeface="+mj-ea"/>
                <a:cs typeface="+mj-cs"/>
              </a:rPr>
              <a:t>Make me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AC741F5-5E3B-4914-B9B2-1FF6805D7680}"/>
              </a:ext>
            </a:extLst>
          </p:cNvPr>
          <p:cNvSpPr/>
          <p:nvPr/>
        </p:nvSpPr>
        <p:spPr>
          <a:xfrm>
            <a:off x="1980674" y="1037342"/>
            <a:ext cx="663664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0" dirty="0">
                <a:ln w="38100"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  <a:ea typeface="+mj-ea"/>
                <a:cs typeface="+mj-cs"/>
              </a:rPr>
              <a:t>Your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0B1E1BF-E985-42EC-92B0-181BF1E300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96" r="22277" b="39679"/>
          <a:stretch/>
        </p:blipFill>
        <p:spPr>
          <a:xfrm>
            <a:off x="2328257" y="1443789"/>
            <a:ext cx="9532439" cy="5175372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745959BF-08DE-428D-A624-42918EBE1DF3}"/>
              </a:ext>
            </a:extLst>
          </p:cNvPr>
          <p:cNvSpPr txBox="1">
            <a:spLocks/>
          </p:cNvSpPr>
          <p:nvPr/>
        </p:nvSpPr>
        <p:spPr>
          <a:xfrm>
            <a:off x="2954969" y="5423930"/>
            <a:ext cx="5103181" cy="460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rgbClr val="FFFFFF"/>
                </a:solidFill>
              </a:rPr>
              <a:t>The Prayer of Saint Francis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BDF631EF-DA2E-4DED-BB0D-2349206D3CB5}"/>
              </a:ext>
            </a:extLst>
          </p:cNvPr>
          <p:cNvSpPr txBox="1">
            <a:spLocks/>
          </p:cNvSpPr>
          <p:nvPr/>
        </p:nvSpPr>
        <p:spPr>
          <a:xfrm>
            <a:off x="1122370" y="2582474"/>
            <a:ext cx="8450454" cy="31427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0000" dirty="0">
                <a:ln w="38100"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rgbClr val="F5AD2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Peace</a:t>
            </a:r>
            <a:endParaRPr lang="en-US" sz="20000" dirty="0">
              <a:ln w="38100">
                <a:solidFill>
                  <a:schemeClr val="bg1">
                    <a:lumMod val="95000"/>
                    <a:lumOff val="5000"/>
                  </a:schemeClr>
                </a:solidFill>
              </a:ln>
              <a:solidFill>
                <a:srgbClr val="F5AD23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34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A5F5616-3A1F-4A49-975E-128E9052B1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11207" b="34207"/>
          <a:stretch/>
        </p:blipFill>
        <p:spPr>
          <a:xfrm>
            <a:off x="331304" y="212035"/>
            <a:ext cx="11529392" cy="640712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32ED0AE-3613-4A2A-A916-17E9AC824CB5}"/>
              </a:ext>
            </a:extLst>
          </p:cNvPr>
          <p:cNvSpPr/>
          <p:nvPr/>
        </p:nvSpPr>
        <p:spPr bwMode="ltGray">
          <a:xfrm>
            <a:off x="1434664" y="736886"/>
            <a:ext cx="10065078" cy="109728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8A3F915-2B9C-4ED0-A812-FB13B37FC597}"/>
              </a:ext>
            </a:extLst>
          </p:cNvPr>
          <p:cNvSpPr/>
          <p:nvPr/>
        </p:nvSpPr>
        <p:spPr>
          <a:xfrm>
            <a:off x="680320" y="736886"/>
            <a:ext cx="782912" cy="1097280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C44B675B-2288-4952-ACFD-ED0A8ED38723}"/>
              </a:ext>
            </a:extLst>
          </p:cNvPr>
          <p:cNvSpPr txBox="1">
            <a:spLocks/>
          </p:cNvSpPr>
          <p:nvPr/>
        </p:nvSpPr>
        <p:spPr>
          <a:xfrm>
            <a:off x="1430412" y="910780"/>
            <a:ext cx="9934273" cy="8527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5400" b="1" dirty="0"/>
              <a:t>Where there is despair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DA34AB9-1781-4ECE-82A1-164C5B9B8FDC}"/>
              </a:ext>
            </a:extLst>
          </p:cNvPr>
          <p:cNvSpPr/>
          <p:nvPr/>
        </p:nvSpPr>
        <p:spPr>
          <a:xfrm>
            <a:off x="6205072" y="1972176"/>
            <a:ext cx="572377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800" dirty="0">
                <a:ln w="38100"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  <a:ea typeface="+mj-ea"/>
                <a:cs typeface="+mj-cs"/>
              </a:rPr>
              <a:t>let me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9227FA4-FBEB-4D11-BDD3-BE15BB8A3F10}"/>
              </a:ext>
            </a:extLst>
          </p:cNvPr>
          <p:cNvSpPr/>
          <p:nvPr/>
        </p:nvSpPr>
        <p:spPr>
          <a:xfrm>
            <a:off x="6808167" y="2820429"/>
            <a:ext cx="512068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800" dirty="0">
                <a:ln w="38100"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  <a:ea typeface="+mj-ea"/>
                <a:cs typeface="+mj-cs"/>
              </a:rPr>
              <a:t>bring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4BFB46C-7E33-4BB1-B22E-1E5C2406C69A}"/>
              </a:ext>
            </a:extLst>
          </p:cNvPr>
          <p:cNvSpPr/>
          <p:nvPr/>
        </p:nvSpPr>
        <p:spPr>
          <a:xfrm>
            <a:off x="1" y="6309764"/>
            <a:ext cx="6518382" cy="63289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CDEF566-32E9-4D18-811A-A8C9A40514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" t="7033" r="-4102" b="1789"/>
          <a:stretch/>
        </p:blipFill>
        <p:spPr>
          <a:xfrm>
            <a:off x="0" y="1337133"/>
            <a:ext cx="7978214" cy="5686783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6114BC6-B26E-458E-BA3D-07847A20F1A1}"/>
              </a:ext>
            </a:extLst>
          </p:cNvPr>
          <p:cNvSpPr txBox="1">
            <a:spLocks/>
          </p:cNvSpPr>
          <p:nvPr/>
        </p:nvSpPr>
        <p:spPr>
          <a:xfrm>
            <a:off x="6096001" y="3715689"/>
            <a:ext cx="5832850" cy="21700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4000" dirty="0">
                <a:ln w="38100">
                  <a:solidFill>
                    <a:schemeClr val="bg1"/>
                  </a:solidFill>
                </a:ln>
                <a:solidFill>
                  <a:srgbClr val="FFCC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oper Black" panose="0208090404030B020404" pitchFamily="18" charset="0"/>
              </a:rPr>
              <a:t>Hope</a:t>
            </a:r>
          </a:p>
        </p:txBody>
      </p:sp>
    </p:spTree>
    <p:extLst>
      <p:ext uri="{BB962C8B-B14F-4D97-AF65-F5344CB8AC3E}">
        <p14:creationId xmlns:p14="http://schemas.microsoft.com/office/powerpoint/2010/main" val="196773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11ACD09D-AAF4-4390-901D-3A5FEED8C1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4" t="954" r="19419" b="49538"/>
          <a:stretch/>
        </p:blipFill>
        <p:spPr>
          <a:xfrm>
            <a:off x="331303" y="212035"/>
            <a:ext cx="11529391" cy="640713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6DF8E6B6-0F0C-40C3-A718-8217351D1A9E}"/>
              </a:ext>
            </a:extLst>
          </p:cNvPr>
          <p:cNvSpPr/>
          <p:nvPr/>
        </p:nvSpPr>
        <p:spPr bwMode="ltGray">
          <a:xfrm>
            <a:off x="1434664" y="736886"/>
            <a:ext cx="10065078" cy="109728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F6954C5-B221-48A3-91EC-F537700D10B8}"/>
              </a:ext>
            </a:extLst>
          </p:cNvPr>
          <p:cNvSpPr/>
          <p:nvPr/>
        </p:nvSpPr>
        <p:spPr>
          <a:xfrm>
            <a:off x="680320" y="736886"/>
            <a:ext cx="782912" cy="1097280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4B7BDD4-3ED2-4175-A359-D079D45E94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56"/>
          <a:stretch/>
        </p:blipFill>
        <p:spPr>
          <a:xfrm>
            <a:off x="177741" y="-369189"/>
            <a:ext cx="6495369" cy="7041955"/>
          </a:xfrm>
          <a:prstGeom prst="rect">
            <a:avLst/>
          </a:prstGeom>
        </p:spPr>
      </p:pic>
      <p:sp>
        <p:nvSpPr>
          <p:cNvPr id="20" name="Subtitle 2">
            <a:extLst>
              <a:ext uri="{FF2B5EF4-FFF2-40B4-BE49-F238E27FC236}">
                <a16:creationId xmlns:a16="http://schemas.microsoft.com/office/drawing/2014/main" id="{4F49F314-BC2D-4279-BD11-DB435C1D882F}"/>
              </a:ext>
            </a:extLst>
          </p:cNvPr>
          <p:cNvSpPr txBox="1">
            <a:spLocks/>
          </p:cNvSpPr>
          <p:nvPr/>
        </p:nvSpPr>
        <p:spPr>
          <a:xfrm>
            <a:off x="1430412" y="910780"/>
            <a:ext cx="9934273" cy="8527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5400" b="1" dirty="0"/>
              <a:t>Where there is hatred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F9DD7D0-0500-4307-99F0-8601087936EF}"/>
              </a:ext>
            </a:extLst>
          </p:cNvPr>
          <p:cNvSpPr/>
          <p:nvPr/>
        </p:nvSpPr>
        <p:spPr>
          <a:xfrm>
            <a:off x="6205072" y="1972176"/>
            <a:ext cx="572377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800" dirty="0">
                <a:ln w="38100"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  <a:ea typeface="+mj-ea"/>
                <a:cs typeface="+mj-cs"/>
              </a:rPr>
              <a:t>let me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C5D0F61-3F8C-4AA3-BC55-3AB95E1B6396}"/>
              </a:ext>
            </a:extLst>
          </p:cNvPr>
          <p:cNvSpPr/>
          <p:nvPr/>
        </p:nvSpPr>
        <p:spPr>
          <a:xfrm>
            <a:off x="6808167" y="2820429"/>
            <a:ext cx="512068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800" dirty="0">
                <a:ln w="38100"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  <a:ea typeface="+mj-ea"/>
                <a:cs typeface="+mj-cs"/>
              </a:rPr>
              <a:t>bring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949C1FA6-C2C3-4935-8CD6-CA8351606566}"/>
              </a:ext>
            </a:extLst>
          </p:cNvPr>
          <p:cNvSpPr txBox="1">
            <a:spLocks/>
          </p:cNvSpPr>
          <p:nvPr/>
        </p:nvSpPr>
        <p:spPr>
          <a:xfrm>
            <a:off x="6531049" y="3715689"/>
            <a:ext cx="5397802" cy="21700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4000" dirty="0">
                <a:ln w="38100">
                  <a:solidFill>
                    <a:schemeClr val="bg1"/>
                  </a:solidFill>
                </a:ln>
                <a:solidFill>
                  <a:srgbClr val="FFCC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Love</a:t>
            </a:r>
            <a:endParaRPr lang="en-US" sz="14000" dirty="0">
              <a:ln w="38100">
                <a:solidFill>
                  <a:schemeClr val="bg1"/>
                </a:solidFill>
              </a:ln>
              <a:solidFill>
                <a:srgbClr val="FFCC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47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99122AB4-5476-464C-AE69-915809DCE4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" t="9643" r="2784" b="18579"/>
          <a:stretch/>
        </p:blipFill>
        <p:spPr>
          <a:xfrm>
            <a:off x="331303" y="212035"/>
            <a:ext cx="11529391" cy="640713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C7288CDC-F7CC-44E8-850C-DF51F7440DAE}"/>
              </a:ext>
            </a:extLst>
          </p:cNvPr>
          <p:cNvSpPr/>
          <p:nvPr/>
        </p:nvSpPr>
        <p:spPr>
          <a:xfrm>
            <a:off x="6205072" y="1972176"/>
            <a:ext cx="572377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800" dirty="0">
                <a:ln w="38100"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  <a:ea typeface="+mj-ea"/>
                <a:cs typeface="+mj-cs"/>
              </a:rPr>
              <a:t>let me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C91C1F0-740C-4834-B699-1FCB57F5EC4E}"/>
              </a:ext>
            </a:extLst>
          </p:cNvPr>
          <p:cNvSpPr/>
          <p:nvPr/>
        </p:nvSpPr>
        <p:spPr>
          <a:xfrm>
            <a:off x="6808167" y="2820429"/>
            <a:ext cx="512068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800" dirty="0">
                <a:ln w="38100"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  <a:ea typeface="+mj-ea"/>
                <a:cs typeface="+mj-cs"/>
              </a:rPr>
              <a:t>bring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9FAD6FB-B06E-4D22-A8D4-6D02EF591FB4}"/>
              </a:ext>
            </a:extLst>
          </p:cNvPr>
          <p:cNvSpPr/>
          <p:nvPr/>
        </p:nvSpPr>
        <p:spPr bwMode="ltGray">
          <a:xfrm>
            <a:off x="1434664" y="736886"/>
            <a:ext cx="10065078" cy="109728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70989B3-21D3-4F6D-A4A2-A376BD9E6245}"/>
              </a:ext>
            </a:extLst>
          </p:cNvPr>
          <p:cNvSpPr/>
          <p:nvPr/>
        </p:nvSpPr>
        <p:spPr>
          <a:xfrm>
            <a:off x="680320" y="736886"/>
            <a:ext cx="782912" cy="1097280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" name="Subtitle 2">
            <a:extLst>
              <a:ext uri="{FF2B5EF4-FFF2-40B4-BE49-F238E27FC236}">
                <a16:creationId xmlns:a16="http://schemas.microsoft.com/office/drawing/2014/main" id="{E7B99C63-C3B6-4BED-91B2-E173EF50C052}"/>
              </a:ext>
            </a:extLst>
          </p:cNvPr>
          <p:cNvSpPr txBox="1">
            <a:spLocks/>
          </p:cNvSpPr>
          <p:nvPr/>
        </p:nvSpPr>
        <p:spPr>
          <a:xfrm>
            <a:off x="1430412" y="910780"/>
            <a:ext cx="9934273" cy="8527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5400" b="1" dirty="0"/>
              <a:t>Where there is sadness</a:t>
            </a: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0F99E7A9-8C40-4427-8809-13F97804F245}"/>
              </a:ext>
            </a:extLst>
          </p:cNvPr>
          <p:cNvSpPr txBox="1">
            <a:spLocks/>
          </p:cNvSpPr>
          <p:nvPr/>
        </p:nvSpPr>
        <p:spPr>
          <a:xfrm>
            <a:off x="6531049" y="3715689"/>
            <a:ext cx="5397802" cy="21700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4000" dirty="0">
                <a:ln w="38100">
                  <a:solidFill>
                    <a:schemeClr val="bg1"/>
                  </a:solidFill>
                </a:ln>
                <a:solidFill>
                  <a:srgbClr val="FFCC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Joy!</a:t>
            </a:r>
            <a:endParaRPr lang="en-US" sz="14000" dirty="0">
              <a:ln w="38100">
                <a:solidFill>
                  <a:schemeClr val="bg1"/>
                </a:solidFill>
              </a:ln>
              <a:solidFill>
                <a:srgbClr val="FFCC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Cooper Black" panose="0208090404030B0204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CDEF566-32E9-4D18-811A-A8C9A40514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81034"/>
            <a:ext cx="6070015" cy="586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66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C0AF5DF3-FD74-4FA1-B8AD-5E34AF0C72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5" t="27579" r="9667" b="11937"/>
          <a:stretch/>
        </p:blipFill>
        <p:spPr>
          <a:xfrm>
            <a:off x="365379" y="225435"/>
            <a:ext cx="11461242" cy="640713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A451636-9974-43D4-9D57-ED7F6327AE05}"/>
              </a:ext>
            </a:extLst>
          </p:cNvPr>
          <p:cNvSpPr/>
          <p:nvPr/>
        </p:nvSpPr>
        <p:spPr>
          <a:xfrm>
            <a:off x="3957978" y="2705725"/>
            <a:ext cx="667953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800" dirty="0">
                <a:ln w="38100"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  <a:ea typeface="+mj-ea"/>
                <a:cs typeface="+mj-cs"/>
              </a:rPr>
              <a:t>Your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C6DF9BBC-10DD-4958-BFB3-72AB5CA84D31}"/>
              </a:ext>
            </a:extLst>
          </p:cNvPr>
          <p:cNvSpPr txBox="1">
            <a:spLocks/>
          </p:cNvSpPr>
          <p:nvPr/>
        </p:nvSpPr>
        <p:spPr>
          <a:xfrm>
            <a:off x="4674860" y="3103571"/>
            <a:ext cx="7117682" cy="21700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4000" dirty="0">
                <a:ln w="38100">
                  <a:solidFill>
                    <a:schemeClr val="bg1"/>
                  </a:solidFill>
                </a:ln>
                <a:solidFill>
                  <a:srgbClr val="FFCC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Pardon</a:t>
            </a:r>
            <a:endParaRPr lang="en-US" sz="14000" dirty="0">
              <a:ln w="38100">
                <a:solidFill>
                  <a:schemeClr val="bg1"/>
                </a:solidFill>
              </a:ln>
              <a:solidFill>
                <a:srgbClr val="FFCC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Cooper Black" panose="0208090404030B0204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21104C7-8AC2-4B2F-AC10-29C3201DEBBA}"/>
              </a:ext>
            </a:extLst>
          </p:cNvPr>
          <p:cNvSpPr/>
          <p:nvPr/>
        </p:nvSpPr>
        <p:spPr>
          <a:xfrm>
            <a:off x="5829892" y="4499866"/>
            <a:ext cx="667953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800" dirty="0">
                <a:ln w="38100"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  <a:ea typeface="+mj-ea"/>
                <a:cs typeface="+mj-cs"/>
              </a:rPr>
              <a:t>Lord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EF66011-5E6F-477C-AD3C-CC59FA155EDB}"/>
              </a:ext>
            </a:extLst>
          </p:cNvPr>
          <p:cNvSpPr/>
          <p:nvPr/>
        </p:nvSpPr>
        <p:spPr bwMode="ltGray">
          <a:xfrm>
            <a:off x="1434664" y="736886"/>
            <a:ext cx="10065078" cy="109728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CE0501C-B2F1-4FAB-A75A-EF25E29F6114}"/>
              </a:ext>
            </a:extLst>
          </p:cNvPr>
          <p:cNvSpPr/>
          <p:nvPr/>
        </p:nvSpPr>
        <p:spPr>
          <a:xfrm>
            <a:off x="680320" y="736886"/>
            <a:ext cx="782912" cy="1097280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D7692AD0-C899-4F1D-942A-CFB4474CD30D}"/>
              </a:ext>
            </a:extLst>
          </p:cNvPr>
          <p:cNvSpPr txBox="1">
            <a:spLocks/>
          </p:cNvSpPr>
          <p:nvPr/>
        </p:nvSpPr>
        <p:spPr>
          <a:xfrm>
            <a:off x="1430412" y="910780"/>
            <a:ext cx="9934273" cy="8527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5400" b="1" dirty="0"/>
              <a:t>Where there is injury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7AF2C6-D75C-40D7-9AB5-163EE5BC81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30" b="15469"/>
          <a:stretch/>
        </p:blipFill>
        <p:spPr>
          <a:xfrm>
            <a:off x="331304" y="318249"/>
            <a:ext cx="5528297" cy="630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45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A5F5616-3A1F-4A49-975E-128E9052B1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4" t="42023"/>
          <a:stretch/>
        </p:blipFill>
        <p:spPr>
          <a:xfrm>
            <a:off x="331302" y="238836"/>
            <a:ext cx="11529393" cy="640712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BCCEA57-331F-40E6-B0AE-E489AA0732FB}"/>
              </a:ext>
            </a:extLst>
          </p:cNvPr>
          <p:cNvSpPr/>
          <p:nvPr/>
        </p:nvSpPr>
        <p:spPr bwMode="ltGray">
          <a:xfrm>
            <a:off x="1434664" y="736886"/>
            <a:ext cx="10065078" cy="109728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2D50306-33BE-4D5E-A06B-D999663E4B80}"/>
              </a:ext>
            </a:extLst>
          </p:cNvPr>
          <p:cNvSpPr/>
          <p:nvPr/>
        </p:nvSpPr>
        <p:spPr>
          <a:xfrm>
            <a:off x="680320" y="736886"/>
            <a:ext cx="782912" cy="1097280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122B8BF3-9FD3-4EBF-B295-9133503EC060}"/>
              </a:ext>
            </a:extLst>
          </p:cNvPr>
          <p:cNvSpPr txBox="1">
            <a:spLocks/>
          </p:cNvSpPr>
          <p:nvPr/>
        </p:nvSpPr>
        <p:spPr>
          <a:xfrm>
            <a:off x="1430412" y="910780"/>
            <a:ext cx="9934273" cy="8527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5400" b="1" dirty="0"/>
              <a:t>Where there is fear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49BD3BC-846E-4710-9F70-FB1E1A79A5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7" t="1" r="3836" b="32166"/>
          <a:stretch/>
        </p:blipFill>
        <p:spPr>
          <a:xfrm>
            <a:off x="0" y="657319"/>
            <a:ext cx="9190283" cy="6015447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25794786-A7EC-43F5-810B-C7F4F534144D}"/>
              </a:ext>
            </a:extLst>
          </p:cNvPr>
          <p:cNvSpPr/>
          <p:nvPr/>
        </p:nvSpPr>
        <p:spPr>
          <a:xfrm>
            <a:off x="5875760" y="1818620"/>
            <a:ext cx="667953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800" dirty="0">
                <a:ln w="38100"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  <a:ea typeface="+mj-ea"/>
                <a:cs typeface="+mj-cs"/>
              </a:rPr>
              <a:t>True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C44F489A-71DF-4961-A425-1CFEEF96F30C}"/>
              </a:ext>
            </a:extLst>
          </p:cNvPr>
          <p:cNvSpPr txBox="1">
            <a:spLocks/>
          </p:cNvSpPr>
          <p:nvPr/>
        </p:nvSpPr>
        <p:spPr>
          <a:xfrm>
            <a:off x="5437610" y="2713880"/>
            <a:ext cx="7117682" cy="21700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4000" dirty="0">
                <a:ln w="38100">
                  <a:solidFill>
                    <a:schemeClr val="bg1"/>
                  </a:solidFill>
                </a:ln>
                <a:solidFill>
                  <a:srgbClr val="F5AD2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Faith</a:t>
            </a:r>
            <a:endParaRPr lang="en-US" sz="14000" dirty="0">
              <a:ln w="38100">
                <a:solidFill>
                  <a:schemeClr val="bg1"/>
                </a:solidFill>
              </a:ln>
              <a:solidFill>
                <a:srgbClr val="F5AD23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Cooper Black" panose="0208090404030B0204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A966C50-5874-4C08-A78F-E2F751204447}"/>
              </a:ext>
            </a:extLst>
          </p:cNvPr>
          <p:cNvSpPr/>
          <p:nvPr/>
        </p:nvSpPr>
        <p:spPr>
          <a:xfrm>
            <a:off x="5909837" y="4545733"/>
            <a:ext cx="667953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800" dirty="0">
                <a:ln w="38100"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  <a:ea typeface="+mj-ea"/>
                <a:cs typeface="+mj-cs"/>
              </a:rPr>
              <a:t>in</a:t>
            </a:r>
            <a:r>
              <a:rPr lang="en-US" sz="8800" dirty="0">
                <a:ln w="38100"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  <a:ea typeface="+mj-ea"/>
                <a:cs typeface="+mj-cs"/>
              </a:rPr>
              <a:t> </a:t>
            </a:r>
            <a:r>
              <a:rPr lang="en-US" sz="8800" dirty="0">
                <a:ln w="38100"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  <a:ea typeface="+mj-ea"/>
                <a:cs typeface="+mj-cs"/>
              </a:rPr>
              <a:t>You</a:t>
            </a:r>
          </a:p>
        </p:txBody>
      </p:sp>
    </p:spTree>
    <p:extLst>
      <p:ext uri="{BB962C8B-B14F-4D97-AF65-F5344CB8AC3E}">
        <p14:creationId xmlns:p14="http://schemas.microsoft.com/office/powerpoint/2010/main" val="141504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A5F5616-3A1F-4A49-975E-128E9052B1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89" r="26131" b="17277"/>
          <a:stretch/>
        </p:blipFill>
        <p:spPr>
          <a:xfrm>
            <a:off x="331304" y="212034"/>
            <a:ext cx="11529392" cy="640713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8CC81241-685A-4FF6-8FE1-6C0D81BDF68B}"/>
              </a:ext>
            </a:extLst>
          </p:cNvPr>
          <p:cNvSpPr/>
          <p:nvPr/>
        </p:nvSpPr>
        <p:spPr bwMode="ltGray">
          <a:xfrm>
            <a:off x="1434664" y="736886"/>
            <a:ext cx="10065078" cy="109728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7A1B67C-5C41-4A73-B186-EFF85EEE2692}"/>
              </a:ext>
            </a:extLst>
          </p:cNvPr>
          <p:cNvSpPr/>
          <p:nvPr/>
        </p:nvSpPr>
        <p:spPr>
          <a:xfrm>
            <a:off x="680320" y="736886"/>
            <a:ext cx="782912" cy="1097280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C762935-61D4-419A-819A-D2D917845AF9}"/>
              </a:ext>
            </a:extLst>
          </p:cNvPr>
          <p:cNvSpPr/>
          <p:nvPr/>
        </p:nvSpPr>
        <p:spPr>
          <a:xfrm>
            <a:off x="1812248" y="185481"/>
            <a:ext cx="906492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0" dirty="0">
                <a:ln w="38100"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  <a:ea typeface="+mj-ea"/>
                <a:cs typeface="+mj-cs"/>
              </a:rPr>
              <a:t>Make me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3A4132E-9771-44B9-AE35-5E2CEF79A4C5}"/>
              </a:ext>
            </a:extLst>
          </p:cNvPr>
          <p:cNvSpPr/>
          <p:nvPr/>
        </p:nvSpPr>
        <p:spPr>
          <a:xfrm>
            <a:off x="1980674" y="1037342"/>
            <a:ext cx="663664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0" dirty="0">
                <a:ln w="38100"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  <a:ea typeface="+mj-ea"/>
                <a:cs typeface="+mj-cs"/>
              </a:rPr>
              <a:t>Your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67BE1458-BD3B-4FCE-8585-5198BB1F7AEB}"/>
              </a:ext>
            </a:extLst>
          </p:cNvPr>
          <p:cNvSpPr txBox="1">
            <a:spLocks/>
          </p:cNvSpPr>
          <p:nvPr/>
        </p:nvSpPr>
        <p:spPr>
          <a:xfrm>
            <a:off x="1122370" y="2582474"/>
            <a:ext cx="8450454" cy="31427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0000" dirty="0">
                <a:ln w="38100"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Peace</a:t>
            </a:r>
            <a:endParaRPr lang="en-US" sz="20000" dirty="0">
              <a:ln w="38100">
                <a:solidFill>
                  <a:schemeClr val="bg1">
                    <a:lumMod val="95000"/>
                    <a:lumOff val="5000"/>
                  </a:schemeClr>
                </a:solidFill>
              </a:ln>
              <a:solidFill>
                <a:srgbClr val="FFFF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81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38B9510-4D00-4335-9092-4F3F73E269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55"/>
          <a:stretch/>
        </p:blipFill>
        <p:spPr>
          <a:xfrm>
            <a:off x="303426" y="185480"/>
            <a:ext cx="11585148" cy="643368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B1908C51-F3E5-42E2-9C7F-B0BF23156AA0}"/>
              </a:ext>
            </a:extLst>
          </p:cNvPr>
          <p:cNvSpPr/>
          <p:nvPr/>
        </p:nvSpPr>
        <p:spPr bwMode="ltGray">
          <a:xfrm>
            <a:off x="1434664" y="736886"/>
            <a:ext cx="10065078" cy="109728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3E7B8AC-0DF2-4DFA-AC08-3005EC81F9B5}"/>
              </a:ext>
            </a:extLst>
          </p:cNvPr>
          <p:cNvSpPr/>
          <p:nvPr/>
        </p:nvSpPr>
        <p:spPr>
          <a:xfrm>
            <a:off x="680320" y="736886"/>
            <a:ext cx="782912" cy="1097280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626F1CD-EC5E-428E-96A4-BD8B61AF90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77" b="39678"/>
          <a:stretch/>
        </p:blipFill>
        <p:spPr>
          <a:xfrm>
            <a:off x="2328257" y="212032"/>
            <a:ext cx="9532439" cy="6407129"/>
          </a:xfrm>
          <a:prstGeom prst="rect">
            <a:avLst/>
          </a:prstGeom>
        </p:spPr>
      </p:pic>
      <p:sp>
        <p:nvSpPr>
          <p:cNvPr id="21" name="Subtitle 2">
            <a:extLst>
              <a:ext uri="{FF2B5EF4-FFF2-40B4-BE49-F238E27FC236}">
                <a16:creationId xmlns:a16="http://schemas.microsoft.com/office/drawing/2014/main" id="{8A7B0C3D-2615-44D6-88E9-7B87F8B15E5E}"/>
              </a:ext>
            </a:extLst>
          </p:cNvPr>
          <p:cNvSpPr txBox="1">
            <a:spLocks/>
          </p:cNvSpPr>
          <p:nvPr/>
        </p:nvSpPr>
        <p:spPr>
          <a:xfrm>
            <a:off x="2880466" y="5497492"/>
            <a:ext cx="5300396" cy="6463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rgbClr val="FFFFFF"/>
                </a:solidFill>
              </a:rPr>
              <a:t>With My Love, Elizabeth Ann Nofs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5C14965-0C17-4626-8AD9-6026889E8DD6}"/>
              </a:ext>
            </a:extLst>
          </p:cNvPr>
          <p:cNvSpPr/>
          <p:nvPr/>
        </p:nvSpPr>
        <p:spPr>
          <a:xfrm>
            <a:off x="1810815" y="185481"/>
            <a:ext cx="90663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0" dirty="0">
                <a:ln w="38100"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  <a:ea typeface="+mj-ea"/>
                <a:cs typeface="+mj-cs"/>
              </a:rPr>
              <a:t>Make me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6CA09A2-B2B2-4E80-A1F4-8EE79816B2FA}"/>
              </a:ext>
            </a:extLst>
          </p:cNvPr>
          <p:cNvSpPr/>
          <p:nvPr/>
        </p:nvSpPr>
        <p:spPr>
          <a:xfrm>
            <a:off x="1980674" y="1037342"/>
            <a:ext cx="663664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0" dirty="0">
                <a:ln w="38100"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  <a:ea typeface="+mj-ea"/>
                <a:cs typeface="+mj-cs"/>
              </a:rPr>
              <a:t>Your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583E3D3-9922-4E70-992F-263D97E3BD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77" b="39678"/>
          <a:stretch/>
        </p:blipFill>
        <p:spPr>
          <a:xfrm>
            <a:off x="2328257" y="212032"/>
            <a:ext cx="9532439" cy="6407129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021B7726-8FA9-44F6-B0E1-7F25DF5895D6}"/>
              </a:ext>
            </a:extLst>
          </p:cNvPr>
          <p:cNvSpPr txBox="1">
            <a:spLocks/>
          </p:cNvSpPr>
          <p:nvPr/>
        </p:nvSpPr>
        <p:spPr>
          <a:xfrm>
            <a:off x="1122370" y="2582474"/>
            <a:ext cx="8450454" cy="31427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0000" dirty="0">
                <a:ln w="38100"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rgbClr val="F5AD2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Peace</a:t>
            </a:r>
            <a:endParaRPr lang="en-US" sz="20000" dirty="0">
              <a:ln w="38100">
                <a:solidFill>
                  <a:schemeClr val="bg1">
                    <a:lumMod val="95000"/>
                    <a:lumOff val="5000"/>
                  </a:schemeClr>
                </a:solidFill>
              </a:ln>
              <a:solidFill>
                <a:srgbClr val="F5AD23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96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Berlin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B587E4A9-1405-4B4F-8BC3-512EE08D2EB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TM16401371[[fn=Atlas]]</Template>
  <TotalTime>5619</TotalTime>
  <Words>104</Words>
  <Application>Microsoft Office PowerPoint</Application>
  <PresentationFormat>Widescreen</PresentationFormat>
  <Paragraphs>47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Cooper Black</vt:lpstr>
      <vt:lpstr>Trebuchet MS</vt:lpstr>
      <vt:lpstr>Berlin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Make Me a Channel of Your Peace</dc:title>
  <dc:creator>Elizabeth Nofs</dc:creator>
  <cp:lastModifiedBy>Ziggy</cp:lastModifiedBy>
  <cp:revision>496</cp:revision>
  <cp:lastPrinted>2020-07-12T15:47:48Z</cp:lastPrinted>
  <dcterms:created xsi:type="dcterms:W3CDTF">2017-01-27T00:54:14Z</dcterms:created>
  <dcterms:modified xsi:type="dcterms:W3CDTF">2020-12-30T20:07:15Z</dcterms:modified>
</cp:coreProperties>
</file>